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69" r:id="rId2"/>
    <p:sldId id="285" r:id="rId3"/>
    <p:sldId id="286" r:id="rId4"/>
    <p:sldId id="287" r:id="rId5"/>
    <p:sldId id="288" r:id="rId6"/>
    <p:sldId id="292" r:id="rId7"/>
    <p:sldId id="290" r:id="rId8"/>
    <p:sldId id="291" r:id="rId9"/>
    <p:sldId id="284" r:id="rId10"/>
    <p:sldId id="277" r:id="rId1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1" u="none" strike="noStrike" cap="none" spc="0" normalizeH="0" baseline="0">
        <a:ln>
          <a:noFill/>
        </a:ln>
        <a:solidFill>
          <a:srgbClr val="5E524C"/>
        </a:solidFill>
        <a:effectLst>
          <a:outerShdw blurRad="25400" dist="25400" dir="5520000" rotWithShape="0">
            <a:srgbClr val="FFFFFF">
              <a:alpha val="71999"/>
            </a:srgbClr>
          </a:outerShdw>
        </a:effectLst>
        <a:uFillTx/>
        <a:latin typeface="Avenir Next Medium"/>
        <a:ea typeface="Avenir Next Medium"/>
        <a:cs typeface="Avenir Next Medium"/>
        <a:sym typeface="Avenir Next Medium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1" u="none" strike="noStrike" cap="none" spc="0" normalizeH="0" baseline="0">
        <a:ln>
          <a:noFill/>
        </a:ln>
        <a:solidFill>
          <a:srgbClr val="5E524C"/>
        </a:solidFill>
        <a:effectLst>
          <a:outerShdw blurRad="25400" dist="25400" dir="5520000" rotWithShape="0">
            <a:srgbClr val="FFFFFF">
              <a:alpha val="71999"/>
            </a:srgbClr>
          </a:outerShdw>
        </a:effectLst>
        <a:uFillTx/>
        <a:latin typeface="Avenir Next Medium"/>
        <a:ea typeface="Avenir Next Medium"/>
        <a:cs typeface="Avenir Next Medium"/>
        <a:sym typeface="Avenir Next Medium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1" u="none" strike="noStrike" cap="none" spc="0" normalizeH="0" baseline="0">
        <a:ln>
          <a:noFill/>
        </a:ln>
        <a:solidFill>
          <a:srgbClr val="5E524C"/>
        </a:solidFill>
        <a:effectLst>
          <a:outerShdw blurRad="25400" dist="25400" dir="5520000" rotWithShape="0">
            <a:srgbClr val="FFFFFF">
              <a:alpha val="71999"/>
            </a:srgbClr>
          </a:outerShdw>
        </a:effectLst>
        <a:uFillTx/>
        <a:latin typeface="Avenir Next Medium"/>
        <a:ea typeface="Avenir Next Medium"/>
        <a:cs typeface="Avenir Next Medium"/>
        <a:sym typeface="Avenir Next Medium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1" u="none" strike="noStrike" cap="none" spc="0" normalizeH="0" baseline="0">
        <a:ln>
          <a:noFill/>
        </a:ln>
        <a:solidFill>
          <a:srgbClr val="5E524C"/>
        </a:solidFill>
        <a:effectLst>
          <a:outerShdw blurRad="25400" dist="25400" dir="5520000" rotWithShape="0">
            <a:srgbClr val="FFFFFF">
              <a:alpha val="71999"/>
            </a:srgbClr>
          </a:outerShdw>
        </a:effectLst>
        <a:uFillTx/>
        <a:latin typeface="Avenir Next Medium"/>
        <a:ea typeface="Avenir Next Medium"/>
        <a:cs typeface="Avenir Next Medium"/>
        <a:sym typeface="Avenir Next Medium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1" u="none" strike="noStrike" cap="none" spc="0" normalizeH="0" baseline="0">
        <a:ln>
          <a:noFill/>
        </a:ln>
        <a:solidFill>
          <a:srgbClr val="5E524C"/>
        </a:solidFill>
        <a:effectLst>
          <a:outerShdw blurRad="25400" dist="25400" dir="5520000" rotWithShape="0">
            <a:srgbClr val="FFFFFF">
              <a:alpha val="71999"/>
            </a:srgbClr>
          </a:outerShdw>
        </a:effectLst>
        <a:uFillTx/>
        <a:latin typeface="Avenir Next Medium"/>
        <a:ea typeface="Avenir Next Medium"/>
        <a:cs typeface="Avenir Next Medium"/>
        <a:sym typeface="Avenir Next Medium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1" u="none" strike="noStrike" cap="none" spc="0" normalizeH="0" baseline="0">
        <a:ln>
          <a:noFill/>
        </a:ln>
        <a:solidFill>
          <a:srgbClr val="5E524C"/>
        </a:solidFill>
        <a:effectLst>
          <a:outerShdw blurRad="25400" dist="25400" dir="5520000" rotWithShape="0">
            <a:srgbClr val="FFFFFF">
              <a:alpha val="71999"/>
            </a:srgbClr>
          </a:outerShdw>
        </a:effectLst>
        <a:uFillTx/>
        <a:latin typeface="Avenir Next Medium"/>
        <a:ea typeface="Avenir Next Medium"/>
        <a:cs typeface="Avenir Next Medium"/>
        <a:sym typeface="Avenir Next Medium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1" u="none" strike="noStrike" cap="none" spc="0" normalizeH="0" baseline="0">
        <a:ln>
          <a:noFill/>
        </a:ln>
        <a:solidFill>
          <a:srgbClr val="5E524C"/>
        </a:solidFill>
        <a:effectLst>
          <a:outerShdw blurRad="25400" dist="25400" dir="5520000" rotWithShape="0">
            <a:srgbClr val="FFFFFF">
              <a:alpha val="71999"/>
            </a:srgbClr>
          </a:outerShdw>
        </a:effectLst>
        <a:uFillTx/>
        <a:latin typeface="Avenir Next Medium"/>
        <a:ea typeface="Avenir Next Medium"/>
        <a:cs typeface="Avenir Next Medium"/>
        <a:sym typeface="Avenir Next Medium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1" u="none" strike="noStrike" cap="none" spc="0" normalizeH="0" baseline="0">
        <a:ln>
          <a:noFill/>
        </a:ln>
        <a:solidFill>
          <a:srgbClr val="5E524C"/>
        </a:solidFill>
        <a:effectLst>
          <a:outerShdw blurRad="25400" dist="25400" dir="5520000" rotWithShape="0">
            <a:srgbClr val="FFFFFF">
              <a:alpha val="71999"/>
            </a:srgbClr>
          </a:outerShdw>
        </a:effectLst>
        <a:uFillTx/>
        <a:latin typeface="Avenir Next Medium"/>
        <a:ea typeface="Avenir Next Medium"/>
        <a:cs typeface="Avenir Next Medium"/>
        <a:sym typeface="Avenir Next Medium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1" u="none" strike="noStrike" cap="none" spc="0" normalizeH="0" baseline="0">
        <a:ln>
          <a:noFill/>
        </a:ln>
        <a:solidFill>
          <a:srgbClr val="5E524C"/>
        </a:solidFill>
        <a:effectLst>
          <a:outerShdw blurRad="25400" dist="25400" dir="5520000" rotWithShape="0">
            <a:srgbClr val="FFFFFF">
              <a:alpha val="71999"/>
            </a:srgbClr>
          </a:outerShdw>
        </a:effectLst>
        <a:uFillTx/>
        <a:latin typeface="Avenir Next Medium"/>
        <a:ea typeface="Avenir Next Medium"/>
        <a:cs typeface="Avenir Next Medium"/>
        <a:sym typeface="Avenir Next Medium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608"/>
    <a:srgbClr val="B03D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ff">
        <a:font>
          <a:latin typeface="Avenir Next Demi Bold"/>
          <a:ea typeface="Avenir Next Demi Bold"/>
          <a:cs typeface="Avenir Next Demi Bold"/>
        </a:font>
        <a:srgbClr val="2A2927"/>
      </a:tcTxStyle>
      <a:tcStyle>
        <a:tcBdr>
          <a:left>
            <a:ln w="12700" cap="flat">
              <a:solidFill>
                <a:srgbClr val="514F48">
                  <a:alpha val="80000"/>
                </a:srgbClr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14F48">
                  <a:alpha val="80000"/>
                </a:srgbClr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14F48">
                  <a:alpha val="80000"/>
                </a:srgbClr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14F48">
                  <a:alpha val="80000"/>
                </a:srgbClr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14F48">
                  <a:alpha val="80000"/>
                </a:srgbClr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14F48">
                  <a:alpha val="80000"/>
                </a:srgbClr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2D1C3">
              <a:alpha val="25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solidFill>
                <a:srgbClr val="514F48">
                  <a:alpha val="8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514F48">
                  <a:alpha val="8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514F48">
                  <a:alpha val="8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514F48">
                  <a:alpha val="8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514F48">
                  <a:alpha val="8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514F48">
                  <a:alpha val="8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solidFill>
                <a:srgbClr val="514F48">
                  <a:alpha val="8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514F48">
                  <a:alpha val="8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514F48">
                  <a:alpha val="8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514F48">
                  <a:alpha val="8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514F48">
                  <a:alpha val="8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514F48">
                  <a:alpha val="8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solidFill>
                <a:srgbClr val="514F48">
                  <a:alpha val="8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514F48">
                  <a:alpha val="8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514F48">
                  <a:alpha val="8000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514F48">
                  <a:alpha val="8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514F48">
                  <a:alpha val="8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514F48">
                  <a:alpha val="8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2A2927"/>
      </a:tcTxStyle>
      <a:tcStyle>
        <a:tcBdr>
          <a:left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blipFill rotWithShape="1">
            <a:blip xmlns:r="http://schemas.openxmlformats.org/officeDocument/2006/relationships" r:embed="rId1"/>
            <a:srcRect/>
            <a:tile tx="0" ty="0" sx="100000" sy="100000" flip="none" algn="tl"/>
          </a:blip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2A2927"/>
      </a:tcTxStyle>
      <a:tcStyle>
        <a:tcBdr>
          <a:left>
            <a:ln w="254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2A2927"/>
      </a:tcTxStyle>
      <a:tcStyle>
        <a:tcBdr>
          <a:left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2A2927"/>
      </a:tcTxStyle>
      <a:tcStyle>
        <a:tcBdr>
          <a:left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2A2927"/>
      </a:tcTxStyle>
      <a:tcStyle>
        <a:tcBdr>
          <a:left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2D1C3">
              <a:alpha val="25000"/>
            </a:srgbClr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rgbClr val="2A2927"/>
      </a:tcTxStyle>
      <a:tcStyle>
        <a:tcBdr>
          <a:left>
            <a:ln w="254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Avenir Next Medium"/>
          <a:ea typeface="Avenir Next Medium"/>
          <a:cs typeface="Avenir Next Medium"/>
        </a:font>
        <a:srgbClr val="2A2927"/>
      </a:tcTxStyle>
      <a:tcStyle>
        <a:tcBdr>
          <a:left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Avenir Next Medium"/>
          <a:ea typeface="Avenir Next Medium"/>
          <a:cs typeface="Avenir Next Medium"/>
        </a:font>
        <a:srgbClr val="2A2927"/>
      </a:tcTxStyle>
      <a:tcStyle>
        <a:tcBdr>
          <a:left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737269">
                  <a:alpha val="8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2A292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>
                  <a:alpha val="7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000000">
                  <a:alpha val="7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>
                  <a:alpha val="7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2D1C3">
              <a:alpha val="25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solidFill>
                <a:srgbClr val="000000">
                  <a:alpha val="7000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000000">
                  <a:alpha val="7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000000">
                  <a:alpha val="7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000000">
                  <a:alpha val="7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>
                  <a:alpha val="7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>
                  <a:alpha val="7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000000">
                  <a:alpha val="7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>
                  <a:alpha val="7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>
                  <a:alpha val="7000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000000">
                  <a:alpha val="7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>
                  <a:alpha val="7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33BA23B1-9221-436E-865A-0063620EA4FD}" styleName="">
    <a:tblBg/>
    <a:wholeTbl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solidFill>
                <a:srgbClr val="F8F8F6">
                  <a:alpha val="80000"/>
                </a:srgbClr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8F8F6">
                  <a:alpha val="80000"/>
                </a:srgbClr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8F8F6">
                  <a:alpha val="80000"/>
                </a:srgbClr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8F8F6">
                  <a:alpha val="80000"/>
                </a:srgbClr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8F8F6">
                  <a:alpha val="80000"/>
                </a:srgbClr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8F8F6">
                  <a:alpha val="80000"/>
                </a:srgbClr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67665E">
              <a:alpha val="30000"/>
            </a:srgbClr>
          </a:solidFill>
        </a:fill>
      </a:tcStyle>
    </a:wholeTbl>
    <a:band2H>
      <a:tcTxStyle/>
      <a:tcStyle>
        <a:tcBdr/>
        <a:fill>
          <a:solidFill>
            <a:srgbClr val="67665E">
              <a:alpha val="40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25400" cap="flat">
              <a:solidFill>
                <a:srgbClr val="F8F8F6">
                  <a:alpha val="8000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F8F8F6">
                  <a:alpha val="8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8F8F6">
                  <a:alpha val="3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8F8F6">
                  <a:alpha val="3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8F8F6">
                  <a:alpha val="3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8F8F6">
                  <a:alpha val="30000"/>
                </a:srgbClr>
              </a:solidFill>
              <a:prstDash val="solid"/>
              <a:miter lim="400000"/>
            </a:ln>
          </a:insideV>
        </a:tcBdr>
        <a:fill>
          <a:solidFill>
            <a:srgbClr val="67665E">
              <a:alpha val="50000"/>
            </a:srgbClr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solidFill>
                <a:srgbClr val="F8F8F6">
                  <a:alpha val="3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8F8F6">
                  <a:alpha val="3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8F8F6">
                  <a:alpha val="8000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F8F8F6">
                  <a:alpha val="8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8F8F6">
                  <a:alpha val="3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8F8F6">
                  <a:alpha val="30000"/>
                </a:srgbClr>
              </a:solidFill>
              <a:prstDash val="solid"/>
              <a:miter lim="400000"/>
            </a:ln>
          </a:insideV>
        </a:tcBdr>
        <a:fill>
          <a:solidFill>
            <a:srgbClr val="53534A">
              <a:alpha val="60000"/>
            </a:srgbClr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solidFill>
                <a:srgbClr val="F8F8F6">
                  <a:alpha val="3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8F8F6">
                  <a:alpha val="3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8F8F6">
                  <a:alpha val="8000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F8F8F6">
                  <a:alpha val="8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8F8F6">
                  <a:alpha val="3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8F8F6">
                  <a:alpha val="30000"/>
                </a:srgbClr>
              </a:solidFill>
              <a:prstDash val="solid"/>
              <a:miter lim="400000"/>
            </a:ln>
          </a:insideV>
        </a:tcBdr>
        <a:fill>
          <a:solidFill>
            <a:srgbClr val="53534A">
              <a:alpha val="60000"/>
            </a:srgb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2A292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4342F">
                  <a:alpha val="8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34342F">
                  <a:alpha val="8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34342F">
                  <a:alpha val="8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67665E">
              <a:alpha val="15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2A2927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34342F">
                  <a:alpha val="8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34342F">
                  <a:alpha val="8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34342F">
                  <a:alpha val="8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34342F">
                  <a:alpha val="8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2A292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34342F">
                  <a:alpha val="80000"/>
                </a:srgb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34342F">
                  <a:alpha val="8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2A292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34342F">
                  <a:alpha val="8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34342F">
                  <a:alpha val="8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4647" autoAdjust="0"/>
  </p:normalViewPr>
  <p:slideViewPr>
    <p:cSldViewPr snapToGrid="0">
      <p:cViewPr varScale="1">
        <p:scale>
          <a:sx n="57" d="100"/>
          <a:sy n="57" d="100"/>
        </p:scale>
        <p:origin x="32" y="264"/>
      </p:cViewPr>
      <p:guideLst/>
    </p:cSldViewPr>
  </p:slideViewPr>
  <p:outlineViewPr>
    <p:cViewPr>
      <p:scale>
        <a:sx n="33" d="100"/>
        <a:sy n="33" d="100"/>
      </p:scale>
      <p:origin x="0" y="-216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089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tableStyles.xml.rels><?xml version="1.0" encoding="UTF-8" standalone="yes"?>
<Relationships xmlns="http://schemas.openxmlformats.org/package/2006/relationships"><Relationship Id="rId1" Type="http://schemas.openxmlformats.org/officeDocument/2006/relationships/image" Target="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047AD-7C5A-49B8-B50B-D58D576637FA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A9FB61-65E2-4B44-8F17-FC2FB777A3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626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9992800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87" y="9103360"/>
            <a:ext cx="13001413" cy="6502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9008805"/>
            <a:ext cx="13001413" cy="910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0432" y="1079398"/>
            <a:ext cx="10728960" cy="5071872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534" spc="-53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3388" y="6336883"/>
            <a:ext cx="10728960" cy="16256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560" cap="all" spc="213" baseline="0">
                <a:solidFill>
                  <a:schemeClr val="tx2"/>
                </a:solidFill>
                <a:latin typeface="+mj-lt"/>
              </a:defRPr>
            </a:lvl1pPr>
            <a:lvl2pPr marL="487695" indent="0" algn="ctr">
              <a:buNone/>
              <a:defRPr sz="2560"/>
            </a:lvl2pPr>
            <a:lvl3pPr marL="975390" indent="0" algn="ctr">
              <a:buNone/>
              <a:defRPr sz="2560"/>
            </a:lvl3pPr>
            <a:lvl4pPr marL="1463086" indent="0" algn="ctr">
              <a:buNone/>
              <a:defRPr sz="2133"/>
            </a:lvl4pPr>
            <a:lvl5pPr marL="1950781" indent="0" algn="ctr">
              <a:buNone/>
              <a:defRPr sz="2133"/>
            </a:lvl5pPr>
            <a:lvl6pPr marL="2438476" indent="0" algn="ctr">
              <a:buNone/>
              <a:defRPr sz="2133"/>
            </a:lvl6pPr>
            <a:lvl7pPr marL="2926171" indent="0" algn="ctr">
              <a:buNone/>
              <a:defRPr sz="2133"/>
            </a:lvl7pPr>
            <a:lvl8pPr marL="3413867" indent="0" algn="ctr">
              <a:buNone/>
              <a:defRPr sz="2133"/>
            </a:lvl8pPr>
            <a:lvl9pPr marL="3901562" indent="0" algn="ctr">
              <a:buNone/>
              <a:defRPr sz="213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51EE-CD53-4298-BC22-A9BD92C96DA1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2FADE-5F7C-42D9-AC6E-C641E8FC928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88169" y="6177280"/>
            <a:ext cx="1053388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3022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51EE-CD53-4298-BC22-A9BD92C96DA1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2FADE-5F7C-42D9-AC6E-C641E8FC9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532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87" y="9103360"/>
            <a:ext cx="13001413" cy="6502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9008805"/>
            <a:ext cx="13001413" cy="910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6560" y="586385"/>
            <a:ext cx="2804160" cy="819185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4080" y="586385"/>
            <a:ext cx="8249920" cy="8191855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51EE-CD53-4298-BC22-A9BD92C96DA1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2FADE-5F7C-42D9-AC6E-C641E8FC9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517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51EE-CD53-4298-BC22-A9BD92C96DA1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2FADE-5F7C-42D9-AC6E-C641E8FC9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116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87" y="9103360"/>
            <a:ext cx="13001413" cy="6502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9008805"/>
            <a:ext cx="13001413" cy="910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0432" y="1079398"/>
            <a:ext cx="10728960" cy="5071872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534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0432" y="6333338"/>
            <a:ext cx="10728960" cy="16256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560" cap="all" spc="213" baseline="0">
                <a:solidFill>
                  <a:schemeClr val="tx2"/>
                </a:solidFill>
                <a:latin typeface="+mj-lt"/>
              </a:defRPr>
            </a:lvl1pPr>
            <a:lvl2pPr marL="487695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51EE-CD53-4298-BC22-A9BD92C96DA1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2FADE-5F7C-42D9-AC6E-C641E8FC928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88169" y="6177280"/>
            <a:ext cx="1053388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25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70432" y="407614"/>
            <a:ext cx="10728960" cy="20632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430" y="2625044"/>
            <a:ext cx="5266944" cy="57221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32448" y="2625045"/>
            <a:ext cx="5266944" cy="57221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51EE-CD53-4298-BC22-A9BD92C96DA1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2FADE-5F7C-42D9-AC6E-C641E8FC9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3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170432" y="407614"/>
            <a:ext cx="10728960" cy="20632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0432" y="2625496"/>
            <a:ext cx="5266944" cy="1047157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133" b="0" cap="all" baseline="0">
                <a:solidFill>
                  <a:schemeClr val="tx2"/>
                </a:solidFill>
              </a:defRPr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0432" y="3672653"/>
            <a:ext cx="5266944" cy="48045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2448" y="2625496"/>
            <a:ext cx="5266944" cy="1047157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133" b="0" cap="all" baseline="0">
                <a:solidFill>
                  <a:schemeClr val="tx2"/>
                </a:solidFill>
              </a:defRPr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2448" y="3672653"/>
            <a:ext cx="5266944" cy="48045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51EE-CD53-4298-BC22-A9BD92C96DA1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2FADE-5F7C-42D9-AC6E-C641E8FC9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92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51EE-CD53-4298-BC22-A9BD92C96DA1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2FADE-5F7C-42D9-AC6E-C641E8FC9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970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387" y="9103360"/>
            <a:ext cx="13001413" cy="6502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9008805"/>
            <a:ext cx="13001413" cy="910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51EE-CD53-4298-BC22-A9BD92C96DA1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2FADE-5F7C-42D9-AC6E-C641E8FC9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908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7" y="0"/>
            <a:ext cx="4320844" cy="9753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309409" y="0"/>
            <a:ext cx="68275" cy="9753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845311"/>
            <a:ext cx="3413760" cy="3251200"/>
          </a:xfrm>
        </p:spPr>
        <p:txBody>
          <a:bodyPr anchor="b">
            <a:normAutofit/>
          </a:bodyPr>
          <a:lstStyle>
            <a:lvl1pPr>
              <a:defRPr sz="384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640" y="1040384"/>
            <a:ext cx="6925056" cy="7477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680" y="4161536"/>
            <a:ext cx="3413760" cy="480586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87695" indent="0">
              <a:buNone/>
              <a:defRPr sz="1280"/>
            </a:lvl2pPr>
            <a:lvl3pPr marL="975390" indent="0">
              <a:buNone/>
              <a:defRPr sz="1067"/>
            </a:lvl3pPr>
            <a:lvl4pPr marL="1463086" indent="0">
              <a:buNone/>
              <a:defRPr sz="960"/>
            </a:lvl4pPr>
            <a:lvl5pPr marL="1950781" indent="0">
              <a:buNone/>
              <a:defRPr sz="960"/>
            </a:lvl5pPr>
            <a:lvl6pPr marL="2438476" indent="0">
              <a:buNone/>
              <a:defRPr sz="960"/>
            </a:lvl6pPr>
            <a:lvl7pPr marL="2926171" indent="0">
              <a:buNone/>
              <a:defRPr sz="960"/>
            </a:lvl7pPr>
            <a:lvl8pPr marL="3413867" indent="0">
              <a:buNone/>
              <a:defRPr sz="960"/>
            </a:lvl8pPr>
            <a:lvl9pPr marL="3901562" indent="0">
              <a:buNone/>
              <a:defRPr sz="96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6546" y="9187250"/>
            <a:ext cx="2793077" cy="519289"/>
          </a:xfrm>
        </p:spPr>
        <p:txBody>
          <a:bodyPr/>
          <a:lstStyle>
            <a:lvl1pPr algn="l">
              <a:defRPr/>
            </a:lvl1pPr>
          </a:lstStyle>
          <a:p>
            <a:fld id="{A71051EE-CD53-4298-BC22-A9BD92C96DA1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20640" y="9187250"/>
            <a:ext cx="4958080" cy="519289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B2FADE-5F7C-42D9-AC6E-C641E8FC9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403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7044267"/>
            <a:ext cx="13001413" cy="27093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7" y="6990330"/>
            <a:ext cx="13001413" cy="910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0433" y="7217664"/>
            <a:ext cx="10787888" cy="1170432"/>
          </a:xfrm>
        </p:spPr>
        <p:txBody>
          <a:bodyPr lIns="91440" tIns="0" rIns="91440" bIns="0" anchor="b">
            <a:noAutofit/>
          </a:bodyPr>
          <a:lstStyle>
            <a:lvl1pPr>
              <a:defRPr sz="384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3004784" cy="6990330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432" y="8401101"/>
            <a:ext cx="10787482" cy="845312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40"/>
              </a:spcAft>
              <a:buNone/>
              <a:defRPr sz="1600">
                <a:solidFill>
                  <a:srgbClr val="FFFFFF"/>
                </a:solidFill>
              </a:defRPr>
            </a:lvl1pPr>
            <a:lvl2pPr marL="487695" indent="0">
              <a:buNone/>
              <a:defRPr sz="1280"/>
            </a:lvl2pPr>
            <a:lvl3pPr marL="975390" indent="0">
              <a:buNone/>
              <a:defRPr sz="1067"/>
            </a:lvl3pPr>
            <a:lvl4pPr marL="1463086" indent="0">
              <a:buNone/>
              <a:defRPr sz="960"/>
            </a:lvl4pPr>
            <a:lvl5pPr marL="1950781" indent="0">
              <a:buNone/>
              <a:defRPr sz="960"/>
            </a:lvl5pPr>
            <a:lvl6pPr marL="2438476" indent="0">
              <a:buNone/>
              <a:defRPr sz="960"/>
            </a:lvl6pPr>
            <a:lvl7pPr marL="2926171" indent="0">
              <a:buNone/>
              <a:defRPr sz="960"/>
            </a:lvl7pPr>
            <a:lvl8pPr marL="3413867" indent="0">
              <a:buNone/>
              <a:defRPr sz="960"/>
            </a:lvl8pPr>
            <a:lvl9pPr marL="3901562" indent="0">
              <a:buNone/>
              <a:defRPr sz="96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51EE-CD53-4298-BC22-A9BD92C96DA1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2FADE-5F7C-42D9-AC6E-C641E8FC9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939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9103360"/>
            <a:ext cx="13004800" cy="6502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7" y="9008805"/>
            <a:ext cx="13004784" cy="945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0432" y="407614"/>
            <a:ext cx="10728960" cy="20632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0432" y="2625044"/>
            <a:ext cx="10728960" cy="572211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70433" y="9187250"/>
            <a:ext cx="2637089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rgbClr val="FFFFFF"/>
                </a:solidFill>
              </a:defRPr>
            </a:lvl1pPr>
          </a:lstStyle>
          <a:p>
            <a:fld id="{A71051EE-CD53-4298-BC22-A9BD92C96DA1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1931" y="9187250"/>
            <a:ext cx="5144324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0489" y="9187250"/>
            <a:ext cx="1399493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0">
                <a:solidFill>
                  <a:srgbClr val="FFFFFF"/>
                </a:solidFill>
              </a:defRPr>
            </a:lvl1pPr>
          </a:lstStyle>
          <a:p>
            <a:fld id="{66B2FADE-5F7C-42D9-AC6E-C641E8FC928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273101" y="2471602"/>
            <a:ext cx="1063142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6417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75390" rtl="0" eaLnBrk="1" latinLnBrk="0" hangingPunct="1">
        <a:lnSpc>
          <a:spcPct val="85000"/>
        </a:lnSpc>
        <a:spcBef>
          <a:spcPct val="0"/>
        </a:spcBef>
        <a:buNone/>
        <a:defRPr sz="5120" kern="1200" spc="-53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7539" indent="-97539" algn="l" defTabSz="975390" rtl="0" eaLnBrk="1" latinLnBrk="0" hangingPunct="1">
        <a:lnSpc>
          <a:spcPct val="90000"/>
        </a:lnSpc>
        <a:spcBef>
          <a:spcPts val="1280"/>
        </a:spcBef>
        <a:spcAft>
          <a:spcPts val="213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13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09664" indent="-195078" algn="l" defTabSz="975390" rtl="0" eaLnBrk="1" latinLnBrk="0" hangingPunct="1">
        <a:lnSpc>
          <a:spcPct val="90000"/>
        </a:lnSpc>
        <a:spcBef>
          <a:spcPts val="213"/>
        </a:spcBef>
        <a:spcAft>
          <a:spcPts val="427"/>
        </a:spcAft>
        <a:buClr>
          <a:schemeClr val="accent1"/>
        </a:buClr>
        <a:buFont typeface="Calibri" pitchFamily="34" charset="0"/>
        <a:buChar char="◦"/>
        <a:defRPr sz="19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04742" indent="-195078" algn="l" defTabSz="975390" rtl="0" eaLnBrk="1" latinLnBrk="0" hangingPunct="1">
        <a:lnSpc>
          <a:spcPct val="90000"/>
        </a:lnSpc>
        <a:spcBef>
          <a:spcPts val="213"/>
        </a:spcBef>
        <a:spcAft>
          <a:spcPts val="427"/>
        </a:spcAft>
        <a:buClr>
          <a:schemeClr val="accent1"/>
        </a:buClr>
        <a:buFont typeface="Calibri" pitchFamily="34" charset="0"/>
        <a:buChar char="◦"/>
        <a:defRPr sz="149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99820" indent="-195078" algn="l" defTabSz="975390" rtl="0" eaLnBrk="1" latinLnBrk="0" hangingPunct="1">
        <a:lnSpc>
          <a:spcPct val="90000"/>
        </a:lnSpc>
        <a:spcBef>
          <a:spcPts val="213"/>
        </a:spcBef>
        <a:spcAft>
          <a:spcPts val="427"/>
        </a:spcAft>
        <a:buClr>
          <a:schemeClr val="accent1"/>
        </a:buClr>
        <a:buFont typeface="Calibri" pitchFamily="34" charset="0"/>
        <a:buChar char="◦"/>
        <a:defRPr sz="149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94898" indent="-195078" algn="l" defTabSz="975390" rtl="0" eaLnBrk="1" latinLnBrk="0" hangingPunct="1">
        <a:lnSpc>
          <a:spcPct val="90000"/>
        </a:lnSpc>
        <a:spcBef>
          <a:spcPts val="213"/>
        </a:spcBef>
        <a:spcAft>
          <a:spcPts val="427"/>
        </a:spcAft>
        <a:buClr>
          <a:schemeClr val="accent1"/>
        </a:buClr>
        <a:buFont typeface="Calibri" pitchFamily="34" charset="0"/>
        <a:buChar char="◦"/>
        <a:defRPr sz="149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73370" indent="-243848" algn="l" defTabSz="975390" rtl="0" eaLnBrk="1" latinLnBrk="0" hangingPunct="1">
        <a:lnSpc>
          <a:spcPct val="90000"/>
        </a:lnSpc>
        <a:spcBef>
          <a:spcPts val="213"/>
        </a:spcBef>
        <a:spcAft>
          <a:spcPts val="427"/>
        </a:spcAft>
        <a:buClr>
          <a:schemeClr val="accent1"/>
        </a:buClr>
        <a:buFont typeface="Calibri" pitchFamily="34" charset="0"/>
        <a:buChar char="◦"/>
        <a:defRPr sz="149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86710" indent="-243848" algn="l" defTabSz="975390" rtl="0" eaLnBrk="1" latinLnBrk="0" hangingPunct="1">
        <a:lnSpc>
          <a:spcPct val="90000"/>
        </a:lnSpc>
        <a:spcBef>
          <a:spcPts val="213"/>
        </a:spcBef>
        <a:spcAft>
          <a:spcPts val="427"/>
        </a:spcAft>
        <a:buClr>
          <a:schemeClr val="accent1"/>
        </a:buClr>
        <a:buFont typeface="Calibri" pitchFamily="34" charset="0"/>
        <a:buChar char="◦"/>
        <a:defRPr sz="149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00050" indent="-243848" algn="l" defTabSz="975390" rtl="0" eaLnBrk="1" latinLnBrk="0" hangingPunct="1">
        <a:lnSpc>
          <a:spcPct val="90000"/>
        </a:lnSpc>
        <a:spcBef>
          <a:spcPts val="213"/>
        </a:spcBef>
        <a:spcAft>
          <a:spcPts val="427"/>
        </a:spcAft>
        <a:buClr>
          <a:schemeClr val="accent1"/>
        </a:buClr>
        <a:buFont typeface="Calibri" pitchFamily="34" charset="0"/>
        <a:buChar char="◦"/>
        <a:defRPr sz="149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13390" indent="-243848" algn="l" defTabSz="975390" rtl="0" eaLnBrk="1" latinLnBrk="0" hangingPunct="1">
        <a:lnSpc>
          <a:spcPct val="90000"/>
        </a:lnSpc>
        <a:spcBef>
          <a:spcPts val="213"/>
        </a:spcBef>
        <a:spcAft>
          <a:spcPts val="427"/>
        </a:spcAft>
        <a:buClr>
          <a:schemeClr val="accent1"/>
        </a:buClr>
        <a:buFont typeface="Calibri" pitchFamily="34" charset="0"/>
        <a:buChar char="◦"/>
        <a:defRPr sz="149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urzweiledu.com/k3win" TargetMode="External"/><Relationship Id="rId2" Type="http://schemas.openxmlformats.org/officeDocument/2006/relationships/hyperlink" Target="http://www.kurzweiledu.com/k3ma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urzweiledu.com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dspAT@usc.ed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urzweiledu.com/kurzweil-academy/kurzweil-academy.html" TargetMode="External"/><Relationship Id="rId2" Type="http://schemas.openxmlformats.org/officeDocument/2006/relationships/hyperlink" Target="http://www.kurzweiledu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upport.google.com/drive/?hl=en#topic=14940" TargetMode="External"/><Relationship Id="rId4" Type="http://schemas.openxmlformats.org/officeDocument/2006/relationships/hyperlink" Target="http://www.bookshare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1692" y="2062616"/>
            <a:ext cx="11918873" cy="3456835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Kurzweil 3000 Trainings</a:t>
            </a:r>
            <a:br>
              <a:rPr lang="en-US" sz="6000" dirty="0" smtClean="0"/>
            </a:br>
            <a:r>
              <a:rPr lang="en-US" sz="6000" dirty="0" smtClean="0"/>
              <a:t>Session 1: Intro to Kurzweil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7865" y="6262516"/>
            <a:ext cx="6029451" cy="394762"/>
          </a:xfrm>
        </p:spPr>
        <p:txBody>
          <a:bodyPr>
            <a:noAutofit/>
          </a:bodyPr>
          <a:lstStyle/>
          <a:p>
            <a:r>
              <a:rPr lang="en-US" sz="1800" dirty="0" smtClean="0"/>
              <a:t>Office of Student Accessibility services</a:t>
            </a:r>
            <a:endParaRPr lang="en-US" sz="1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9387" y="8073632"/>
            <a:ext cx="2598809" cy="569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02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2616" y="651656"/>
            <a:ext cx="3497626" cy="1716634"/>
          </a:xfrm>
        </p:spPr>
        <p:txBody>
          <a:bodyPr/>
          <a:lstStyle/>
          <a:p>
            <a:pPr algn="ctr"/>
            <a:r>
              <a:rPr lang="en-US" dirty="0" smtClean="0"/>
              <a:t>Contact us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5738" y="2213910"/>
            <a:ext cx="10885000" cy="35283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Office of Student Accessibility Services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Grace Ford </a:t>
            </a:r>
            <a:r>
              <a:rPr lang="en-US" dirty="0" err="1"/>
              <a:t>Salvatori</a:t>
            </a:r>
            <a:r>
              <a:rPr lang="en-US" dirty="0"/>
              <a:t> Hall (GFS)</a:t>
            </a:r>
          </a:p>
          <a:p>
            <a:pPr marL="0" indent="0" algn="ctr">
              <a:buNone/>
            </a:pPr>
            <a:r>
              <a:rPr lang="en-US" dirty="0"/>
              <a:t>3601 Watt Way, Suite 120</a:t>
            </a:r>
          </a:p>
          <a:p>
            <a:pPr marL="0" indent="0" algn="ctr">
              <a:buNone/>
            </a:pPr>
            <a:r>
              <a:rPr lang="en-US" dirty="0"/>
              <a:t>Los Angeles, CA 90089-0896</a:t>
            </a:r>
          </a:p>
          <a:p>
            <a:pPr marL="0" indent="0" algn="ctr">
              <a:buNone/>
            </a:pPr>
            <a:r>
              <a:rPr lang="en-US" dirty="0"/>
              <a:t>Office: (213) 740-0776</a:t>
            </a:r>
          </a:p>
          <a:p>
            <a:pPr marL="0" indent="0" algn="ctr">
              <a:buNone/>
            </a:pPr>
            <a:r>
              <a:rPr lang="en-US" dirty="0" smtClean="0"/>
              <a:t>http</a:t>
            </a:r>
            <a:r>
              <a:rPr lang="en-US" dirty="0" smtClean="0"/>
              <a:t>://</a:t>
            </a:r>
            <a:r>
              <a:rPr lang="en-US" dirty="0" smtClean="0"/>
              <a:t>osas</a:t>
            </a:r>
            <a:r>
              <a:rPr lang="en-US" dirty="0" smtClean="0"/>
              <a:t>.usc.edu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Office Hours: M-F 8:30am-5pm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1984" y="5760552"/>
            <a:ext cx="5067699" cy="3166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999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Installing Kurzweil 3000 on your Mac of PC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Opening Kurzweil 3000 on your Mac or PC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Accessing your textbooks using your  Google Drive Shared Folder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Accessing your textbooks using Bookshare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Reading your textbooks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Accessing personal PDFs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64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Installing K3000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To  install Kurzweil 3000 on your PC or Mac you will need to:</a:t>
            </a:r>
          </a:p>
          <a:p>
            <a:pPr lvl="1"/>
            <a:r>
              <a:rPr lang="en-US" sz="2800" dirty="0" smtClean="0"/>
              <a:t> </a:t>
            </a:r>
            <a:r>
              <a:rPr lang="en-US" sz="2800" dirty="0" smtClean="0">
                <a:hlinkClick r:id="rId2"/>
              </a:rPr>
              <a:t>www.kurzweiledu.com/k3mac</a:t>
            </a:r>
            <a:r>
              <a:rPr lang="en-US" sz="2800" dirty="0" smtClean="0"/>
              <a:t> for Mac</a:t>
            </a:r>
          </a:p>
          <a:p>
            <a:pPr lvl="1"/>
            <a:r>
              <a:rPr lang="en-US" sz="2800" dirty="0" smtClean="0">
                <a:hlinkClick r:id="rId3"/>
              </a:rPr>
              <a:t>www.kurzweiledu.com/k3win</a:t>
            </a:r>
            <a:r>
              <a:rPr lang="en-US" sz="2800" dirty="0" smtClean="0"/>
              <a:t> for PC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 smtClean="0"/>
              <a:t>When on the page, you will want to select the option labeled “Version 16 Subscription (</a:t>
            </a:r>
            <a:r>
              <a:rPr lang="en-US" sz="2800" dirty="0" err="1" smtClean="0"/>
              <a:t>Weblicenses</a:t>
            </a:r>
            <a:r>
              <a:rPr lang="en-US" sz="2800" dirty="0" smtClean="0"/>
              <a:t>)</a:t>
            </a:r>
          </a:p>
          <a:p>
            <a:pPr lvl="2"/>
            <a:r>
              <a:rPr lang="en-US" sz="2800" dirty="0" smtClean="0"/>
              <a:t>Download will take about 20-40 </a:t>
            </a:r>
            <a:r>
              <a:rPr lang="en-US" sz="2800" dirty="0" err="1" smtClean="0"/>
              <a:t>mins</a:t>
            </a:r>
            <a:r>
              <a:rPr lang="en-US" sz="2800" dirty="0" smtClean="0"/>
              <a:t> depending on internet speed</a:t>
            </a:r>
          </a:p>
          <a:p>
            <a:pPr lvl="2"/>
            <a:r>
              <a:rPr lang="en-US" sz="2800" dirty="0" smtClean="0"/>
              <a:t>Open the downloaded .exe file and follow the on-screen instructions</a:t>
            </a:r>
            <a:endParaRPr lang="en-US" sz="2800" dirty="0"/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Kurzweil 3000 can also be utilized through the </a:t>
            </a:r>
            <a:r>
              <a:rPr lang="en-US" sz="2800" dirty="0" smtClean="0">
                <a:hlinkClick r:id="rId4"/>
              </a:rPr>
              <a:t>www.kurzweiledu.com</a:t>
            </a:r>
            <a:r>
              <a:rPr lang="en-US" sz="2800" dirty="0" smtClean="0"/>
              <a:t> website</a:t>
            </a:r>
          </a:p>
          <a:p>
            <a:pPr lvl="1"/>
            <a:r>
              <a:rPr lang="en-US" sz="2800" dirty="0" smtClean="0"/>
              <a:t>Your login is the same for the website as it is for the desktop version</a:t>
            </a:r>
          </a:p>
        </p:txBody>
      </p:sp>
    </p:spTree>
    <p:extLst>
      <p:ext uri="{BB962C8B-B14F-4D97-AF65-F5344CB8AC3E}">
        <p14:creationId xmlns:p14="http://schemas.microsoft.com/office/powerpoint/2010/main" val="4176852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Opening K3000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dirty="0" smtClean="0"/>
              <a:t> After the installation is completed you will need to open the Kurzweil 3000 file by selecting the icon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 smtClean="0"/>
              <a:t>When started, you will be prompted to enter your login credentials. These have been emailed to you </a:t>
            </a:r>
            <a:r>
              <a:rPr lang="en-US" sz="3600" dirty="0" smtClean="0"/>
              <a:t>by </a:t>
            </a:r>
            <a:r>
              <a:rPr lang="en-US" sz="3600" dirty="0" smtClean="0"/>
              <a:t>the AT Staff </a:t>
            </a:r>
            <a:r>
              <a:rPr lang="en-US" sz="3600" dirty="0" smtClean="0"/>
              <a:t>(</a:t>
            </a:r>
            <a:r>
              <a:rPr lang="en-US" sz="3600" dirty="0" smtClean="0">
                <a:hlinkClick r:id="rId2"/>
              </a:rPr>
              <a:t>osasAT@usc.edu</a:t>
            </a:r>
            <a:r>
              <a:rPr lang="en-US" sz="3600" dirty="0" smtClean="0"/>
              <a:t>) </a:t>
            </a:r>
            <a:endParaRPr lang="en-US" sz="36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200" dirty="0" smtClean="0"/>
              <a:t>Email subject is “AT Profile Creation”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831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704" y="428396"/>
            <a:ext cx="10728960" cy="2063299"/>
          </a:xfrm>
        </p:spPr>
        <p:txBody>
          <a:bodyPr/>
          <a:lstStyle/>
          <a:p>
            <a:r>
              <a:rPr lang="en-US" dirty="0" smtClean="0"/>
              <a:t>Time to hit the ‘books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3396" y="2583874"/>
            <a:ext cx="10728960" cy="643522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Locate the “File” tab in the menu bar (Mac) or the Open Folder button (PC)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 smtClean="0"/>
              <a:t>For Mac, you will want to Scroll to the option “Open from Google Drive”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 smtClean="0"/>
              <a:t>For PC, you will select the option that looks like the Google Drive icon labeled “Open from Google Drive”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 smtClean="0"/>
              <a:t>For Website, you will find a button that is labeled “Google Drive”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Log in to your Google Drive account using your USC email and password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Select the option in the on-screen list for “Shared with Me”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Locate the folder with your name on it (example 1. Jordan Colbert)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Select the textbook you wish to read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Open either the PDF or the KESI if available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 smtClean="0"/>
              <a:t>There is no difference between the files. KESI are just PDFs that have been opened and saved by the K3000 user. They cannot be opened by any other software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9691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Bookshare with K3000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Mac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2">
              <a:buFont typeface="Wingdings" panose="05000000000000000000" pitchFamily="2" charset="2"/>
              <a:buChar char="Ø"/>
            </a:pPr>
            <a:r>
              <a:rPr lang="en-US" sz="2400" dirty="0"/>
              <a:t>Locate the “Online” tab in the menu </a:t>
            </a:r>
            <a:r>
              <a:rPr lang="en-US" sz="2400" dirty="0" smtClean="0"/>
              <a:t>bar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 smtClean="0"/>
              <a:t>You </a:t>
            </a:r>
            <a:r>
              <a:rPr lang="en-US" sz="2400" dirty="0"/>
              <a:t>will need to select “Change User” first to enter your Bookshare login.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 smtClean="0"/>
              <a:t>Enter </a:t>
            </a:r>
            <a:r>
              <a:rPr lang="en-US" sz="2400" dirty="0"/>
              <a:t>the textbook information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/>
              <a:t>Select the appropriate textbook and the option “Open after Downloading”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/>
              <a:t>Save the  book to your computer for quicker access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For PC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2">
              <a:buFont typeface="Wingdings" panose="05000000000000000000" pitchFamily="2" charset="2"/>
              <a:buChar char="Ø"/>
            </a:pPr>
            <a:r>
              <a:rPr lang="en-US" sz="2400" dirty="0"/>
              <a:t>Locate the “Online” tab in the menu </a:t>
            </a:r>
            <a:r>
              <a:rPr lang="en-US" sz="2400" dirty="0" smtClean="0"/>
              <a:t>bar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 smtClean="0"/>
              <a:t>You </a:t>
            </a:r>
            <a:r>
              <a:rPr lang="en-US" sz="2400" dirty="0"/>
              <a:t>will need to enter the textbook information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/>
              <a:t>Only select the two “Bookshare.org” options before entering your login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/>
              <a:t>Save the book to your computer for quicker access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003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using K3000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When you have opened a file, click an area of the page where you would like the program to start reading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Press the “Play” button located in the toolbar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audio settings can be adjusted by selecting the tab “Audio Options”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Change the rate of reading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Change the voice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Change the highlighting method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Change the reading unit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To jump to the next reading unit, press the “Forward” button in the toolbar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 jump to the previous reading unit, press the “Backwards” button in the toolbar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 Bookmark the page, select the “Bookmark” button in the toolbar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This allows for quickly jumping between important areas of the book</a:t>
            </a:r>
          </a:p>
        </p:txBody>
      </p:sp>
    </p:spTree>
    <p:extLst>
      <p:ext uri="{BB962C8B-B14F-4D97-AF65-F5344CB8AC3E}">
        <p14:creationId xmlns:p14="http://schemas.microsoft.com/office/powerpoint/2010/main" val="4130536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Kurzweil 3000 can also be used on any PDF, DOCX, EPUB, or RTF file  that you may already have on your computer.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To have Kurzweil read files from your computer you will need to: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Open K3000  from desktop or on the website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Locate File in the menu bar and select the “Open” option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If more than one page , you will be prompted to select the range of pages you’d like to be recognized by K3000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Enjoy!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383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Kurzweil 3000- </a:t>
            </a:r>
            <a:r>
              <a:rPr lang="en-US" dirty="0" smtClean="0">
                <a:hlinkClick r:id="rId2"/>
              </a:rPr>
              <a:t>www.kurzweiledu.com</a:t>
            </a: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Tutorials available at the </a:t>
            </a:r>
            <a:r>
              <a:rPr lang="en-US" dirty="0"/>
              <a:t>Kurzweil Academy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www.kurzweiledu.com/kurzweil-academy/kurzweil-academy.html</a:t>
            </a:r>
            <a:r>
              <a:rPr lang="en-US" dirty="0" smtClean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Bookshare- </a:t>
            </a:r>
            <a:r>
              <a:rPr lang="en-US" dirty="0" smtClean="0">
                <a:hlinkClick r:id="rId4"/>
              </a:rPr>
              <a:t>www.Bookshare.org</a:t>
            </a: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Google Drive-  </a:t>
            </a:r>
            <a:r>
              <a:rPr lang="en-US" dirty="0">
                <a:hlinkClick r:id="rId5"/>
              </a:rPr>
              <a:t>https://support.google.com/drive/?</a:t>
            </a:r>
            <a:r>
              <a:rPr lang="en-US" dirty="0" smtClean="0">
                <a:hlinkClick r:id="rId5"/>
              </a:rPr>
              <a:t>hl=en#topic=14940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66453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New_Template5">
  <a:themeElements>
    <a:clrScheme name="New_Template5">
      <a:dk1>
        <a:srgbClr val="000000"/>
      </a:dk1>
      <a:lt1>
        <a:srgbClr val="FFFFFF"/>
      </a:lt1>
      <a:dk2>
        <a:srgbClr val="615E5A"/>
      </a:dk2>
      <a:lt2>
        <a:srgbClr val="C8C1B8"/>
      </a:lt2>
      <a:accent1>
        <a:srgbClr val="899DBD"/>
      </a:accent1>
      <a:accent2>
        <a:srgbClr val="74A198"/>
      </a:accent2>
      <a:accent3>
        <a:srgbClr val="8A9759"/>
      </a:accent3>
      <a:accent4>
        <a:srgbClr val="CBA466"/>
      </a:accent4>
      <a:accent5>
        <a:srgbClr val="BB7B3F"/>
      </a:accent5>
      <a:accent6>
        <a:srgbClr val="BA6C5B"/>
      </a:accent6>
      <a:hlink>
        <a:srgbClr val="0000FF"/>
      </a:hlink>
      <a:folHlink>
        <a:srgbClr val="FF00FF"/>
      </a:folHlink>
    </a:clrScheme>
    <a:fontScheme name="New_Template5">
      <a:majorFont>
        <a:latin typeface="Avenir Next"/>
        <a:ea typeface="Avenir Next"/>
        <a:cs typeface="Avenir Next"/>
      </a:majorFont>
      <a:minorFont>
        <a:latin typeface="Avenir Next"/>
        <a:ea typeface="Avenir Next"/>
        <a:cs typeface="Avenir Next"/>
      </a:minorFont>
    </a:fontScheme>
    <a:fmtScheme name="New_Templat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760000" rotWithShape="0">
              <a:srgbClr val="FFFFFF">
                <a:alpha val="30000"/>
              </a:srgbClr>
            </a:outerShdw>
          </a:effectLst>
        </a:effectStyle>
        <a:effectStyle>
          <a:effectLst>
            <a:outerShdw blurRad="38100" dist="25400" dir="5760000" rotWithShape="0">
              <a:srgbClr val="FFFFFF">
                <a:alpha val="30000"/>
              </a:srgbClr>
            </a:outerShdw>
          </a:effectLst>
        </a:effectStyle>
        <a:effectStyle>
          <a:effectLst>
            <a:outerShdw blurRad="38100" dist="25400" dir="5760000" rotWithShape="0">
              <a:srgbClr val="FFFFFF">
                <a:alpha val="3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760000" rotWithShape="0">
            <a:srgbClr val="FFFFFF">
              <a:alpha val="3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3E3B39"/>
            </a:solidFill>
            <a:effectLst>
              <a:outerShdw blurRad="25400" dist="12700" dir="4920000" rotWithShape="0">
                <a:srgbClr val="FFFFFF">
                  <a:alpha val="50000"/>
                </a:srgbClr>
              </a:outerShdw>
            </a:effectLst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75451">
              <a:alpha val="90000"/>
            </a:srgbClr>
          </a:solidFill>
          <a:prstDash val="solid"/>
          <a:miter lim="400000"/>
        </a:ln>
        <a:effectLst>
          <a:outerShdw blurRad="25400" dist="25400" dir="5520000" rotWithShape="0">
            <a:srgbClr val="FFFFFF">
              <a:alpha val="72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1" u="none" strike="noStrike" cap="none" spc="0" normalizeH="0" baseline="0">
            <a:ln>
              <a:noFill/>
            </a:ln>
            <a:solidFill>
              <a:srgbClr val="5E524C"/>
            </a:solidFill>
            <a:effectLst>
              <a:outerShdw blurRad="25400" dist="25400" dir="5520000" rotWithShape="0">
                <a:srgbClr val="FFFFFF">
                  <a:alpha val="71999"/>
                </a:srgbClr>
              </a:outerShdw>
            </a:effectLst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3569</TotalTime>
  <Words>739</Words>
  <Application>Microsoft Office PowerPoint</Application>
  <PresentationFormat>Custom</PresentationFormat>
  <Paragraphs>80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Avenir Next Medium</vt:lpstr>
      <vt:lpstr>Calibri</vt:lpstr>
      <vt:lpstr>Calibri Light</vt:lpstr>
      <vt:lpstr>Helvetica Neue</vt:lpstr>
      <vt:lpstr>Wingdings</vt:lpstr>
      <vt:lpstr>Retrospect</vt:lpstr>
      <vt:lpstr>Kurzweil 3000 Trainings Session 1: Intro to Kurzweil</vt:lpstr>
      <vt:lpstr>Overview</vt:lpstr>
      <vt:lpstr>Installing K3000 </vt:lpstr>
      <vt:lpstr>Opening K3000</vt:lpstr>
      <vt:lpstr>Time to hit the ‘books</vt:lpstr>
      <vt:lpstr>Using Bookshare with K3000</vt:lpstr>
      <vt:lpstr>Reading using K3000</vt:lpstr>
      <vt:lpstr>Personal Usage</vt:lpstr>
      <vt:lpstr>For More Information</vt:lpstr>
      <vt:lpstr>Contact us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Design Learning</dc:title>
  <dc:creator>Stacey Hearn</dc:creator>
  <cp:lastModifiedBy>Victoria Vu</cp:lastModifiedBy>
  <cp:revision>60</cp:revision>
  <dcterms:modified xsi:type="dcterms:W3CDTF">2021-07-23T21:55:10Z</dcterms:modified>
</cp:coreProperties>
</file>